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5696B-C9C8-405E-BE17-19ADF9CF5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C2BA72-4010-4290-B7FC-01F35A5E91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63A7C-3D7D-4644-964B-F6B86077B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D27D4-7631-4A97-9548-4AA2955A7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82766-1416-46EF-890E-48B65F9B2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833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23BAA-E416-448C-AF14-BD0992F2F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8D004F-EE69-475C-8107-041861EE4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E12F7-CEE7-4AE4-89F2-095D7BC36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700A8-20FA-4534-A461-133A228AA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C85DF-0859-4B38-B12B-0796CD92B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9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604F5A-DF0A-40AD-8B4E-A1A40DC06B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C382F5-333E-40B8-8F31-FB0B4236D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06CF0-1E4B-438E-9906-E6C11507C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E03A1-A329-4F32-A0E2-1287D8F3C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2E56E-16DB-434D-A8C1-E1B13594F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4930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5B45C-225A-4B86-BC97-48169BC19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24005-70E2-4D0C-A34A-60B540CAF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9BDAE-1397-4889-8802-21F970FF0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2E588-6426-4362-BA3C-B01C8F890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418E8-A980-444E-A5F8-27F2F07D1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443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22F1-5AB0-42A5-89FE-0977D38BF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37917-DBE0-4E31-B668-F1C25481B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6457B-C9DB-4962-914C-CD547254F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B5BF8-107E-4ECF-9A1C-2F7AFB01E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6779-50B0-4631-9CAB-88A1F2BB9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1457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CF999-86FE-46AA-A372-318A92A41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0B14F-FA52-4E7A-A064-B6555C8E15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F08D2B-9F09-4921-B19F-2825ED32A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9E2E6-19F0-4663-B148-56C10DF59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5B743-EB5A-49B7-96D9-B005C709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A4D4ED-37A3-46D3-9843-5AD2CF79C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6904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D1430-B42A-4C97-B355-143F31D81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ED22E-75F5-49B5-AE01-A48C28913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888A92-9552-42C9-980C-34C8E55F0E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123625-40E1-4345-96A5-2659CF391E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7308C0-EF07-4BCA-8B91-DBC33280A2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EF47E3-9578-404C-9CBA-345C619DB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575C09-F77F-432A-B36A-35035E052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F1EDCD-7AA5-48FA-873E-B8C995DBE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277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118D0-6896-420D-ACB4-B9109C95B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C3382-67C2-43DF-8C35-9AB18A5F1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3DF8C6-D609-4D08-8D1C-48ED6B82E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15CD86-1E02-4BBC-AB25-E0D33FEBC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841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31EE70-7C82-4076-BF87-9B74077A7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B784F0-145E-4245-8AF6-D5DC37FDE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931C73-8359-40CD-87E6-27D9B75DF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905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546BE-888E-4391-8C03-81FA1102A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A27CE-E611-47CE-B226-E5845952D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86684F-00E5-4739-B087-464A4FEEB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8C2A6-BA53-4BC2-8AE1-BF23C78E4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5FF609-A013-4FCC-AB0E-C7B3D961E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EEECE-2047-477E-A638-422681A2A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466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08A8A-84DF-4D26-B5F9-018FA22AC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4D1897-CF7B-46B5-B020-05416BAB66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E4D0A-0718-49A6-9CDA-B49B7FD25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D2453-2484-4BBC-9340-7090844EB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83C321-1E67-4117-9EB1-894051F8A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892FE4-B66B-421C-9510-FC43E87F5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01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CAD854-D7F6-4880-A967-D459C6ED7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76736-08DD-43FD-8149-3027F7DF0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72463-1131-4F63-9C1A-07CE5AA71F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8EA59-A2BA-4940-A84F-6999E06F2D44}" type="datetimeFigureOut">
              <a:rPr lang="en-GB" smtClean="0"/>
              <a:t>11/03/2022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69B8C-6EDA-4626-B031-5770E2671B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8446C-C35E-4306-B713-7E22546A0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1E7BE-E79D-420B-8AB4-EF49FEB2978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8257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ray, outdoor object&#10;&#10;Description automatically generated">
            <a:extLst>
              <a:ext uri="{FF2B5EF4-FFF2-40B4-BE49-F238E27FC236}">
                <a16:creationId xmlns:a16="http://schemas.microsoft.com/office/drawing/2014/main" id="{92F99B83-9BCA-4F7E-BDF8-FBB5C5D20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872" y="-7389"/>
            <a:ext cx="9818255" cy="687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151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E67DF9B2-4236-46FD-83B9-F445286A6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30" y="0"/>
            <a:ext cx="97971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87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able&#10;&#10;Description automatically generated">
            <a:extLst>
              <a:ext uri="{FF2B5EF4-FFF2-40B4-BE49-F238E27FC236}">
                <a16:creationId xmlns:a16="http://schemas.microsoft.com/office/drawing/2014/main" id="{188012CB-C7EC-4471-829D-18ECA2ABE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441" y="0"/>
            <a:ext cx="979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43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17CA2A3D-E220-498C-AE3F-7B654AB579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1" b="12418"/>
          <a:stretch/>
        </p:blipFill>
        <p:spPr>
          <a:xfrm>
            <a:off x="448602" y="183776"/>
            <a:ext cx="11294796" cy="649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969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4656976F-0EC6-4FB0-B7FF-3C4364532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002" y="0"/>
            <a:ext cx="9707496" cy="6795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056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08E1B-1D1D-4334-95D8-9F87ED31B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D198F-459B-49B1-BEAC-FAE6224C6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Pipetting steps must be optimised for:</a:t>
            </a:r>
          </a:p>
          <a:p>
            <a:pPr lvl="1"/>
            <a:r>
              <a:rPr lang="en-GB" dirty="0"/>
              <a:t>Liquid</a:t>
            </a:r>
          </a:p>
          <a:p>
            <a:pPr lvl="1"/>
            <a:r>
              <a:rPr lang="en-GB" dirty="0"/>
              <a:t>Volume</a:t>
            </a:r>
          </a:p>
          <a:p>
            <a:pPr lvl="1"/>
            <a:r>
              <a:rPr lang="en-GB" dirty="0"/>
              <a:t>Pipette</a:t>
            </a:r>
            <a:br>
              <a:rPr lang="en-GB" dirty="0"/>
            </a:br>
            <a:endParaRPr lang="en-GB" dirty="0"/>
          </a:p>
          <a:p>
            <a:r>
              <a:rPr lang="en-GB" b="1" dirty="0"/>
              <a:t>Aspiration and Dispensing Flow Rates </a:t>
            </a:r>
            <a:r>
              <a:rPr lang="en-GB" dirty="0"/>
              <a:t>&amp; </a:t>
            </a:r>
            <a:r>
              <a:rPr lang="en-GB" b="1" dirty="0"/>
              <a:t>pipette submersion </a:t>
            </a:r>
            <a:r>
              <a:rPr lang="en-GB" dirty="0"/>
              <a:t>are most influential</a:t>
            </a:r>
            <a:br>
              <a:rPr lang="en-GB" dirty="0"/>
            </a:br>
            <a:endParaRPr lang="en-GB" dirty="0"/>
          </a:p>
          <a:p>
            <a:r>
              <a:rPr lang="en-GB" dirty="0"/>
              <a:t>TBC…</a:t>
            </a:r>
          </a:p>
        </p:txBody>
      </p:sp>
    </p:spTree>
    <p:extLst>
      <p:ext uri="{BB962C8B-B14F-4D97-AF65-F5344CB8AC3E}">
        <p14:creationId xmlns:p14="http://schemas.microsoft.com/office/powerpoint/2010/main" val="912785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27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Perkins, Alexander</dc:creator>
  <cp:lastModifiedBy>Perkins, Alexander</cp:lastModifiedBy>
  <cp:revision>1</cp:revision>
  <dcterms:created xsi:type="dcterms:W3CDTF">2022-03-11T14:21:53Z</dcterms:created>
  <dcterms:modified xsi:type="dcterms:W3CDTF">2022-03-11T14:54:12Z</dcterms:modified>
</cp:coreProperties>
</file>

<file path=docProps/thumbnail.jpeg>
</file>